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62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19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0BB0-0F5F-481B-9837-336E921465E8}" type="datetimeFigureOut">
              <a:rPr lang="ro-RO" smtClean="0"/>
              <a:t>03.11.2022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8EB0-F565-4582-8FA9-00C9FCBC3DE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32442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0BB0-0F5F-481B-9837-336E921465E8}" type="datetimeFigureOut">
              <a:rPr lang="ro-RO" smtClean="0"/>
              <a:t>03.11.2022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8EB0-F565-4582-8FA9-00C9FCBC3DE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0707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0BB0-0F5F-481B-9837-336E921465E8}" type="datetimeFigureOut">
              <a:rPr lang="ro-RO" smtClean="0"/>
              <a:t>03.11.2022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8EB0-F565-4582-8FA9-00C9FCBC3DEA}" type="slidenum">
              <a:rPr lang="ro-RO" smtClean="0"/>
              <a:t>‹#›</a:t>
            </a:fld>
            <a:endParaRPr lang="ro-RO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2573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0BB0-0F5F-481B-9837-336E921465E8}" type="datetimeFigureOut">
              <a:rPr lang="ro-RO" smtClean="0"/>
              <a:t>03.11.2022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8EB0-F565-4582-8FA9-00C9FCBC3DE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33933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0BB0-0F5F-481B-9837-336E921465E8}" type="datetimeFigureOut">
              <a:rPr lang="ro-RO" smtClean="0"/>
              <a:t>03.11.2022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8EB0-F565-4582-8FA9-00C9FCBC3DEA}" type="slidenum">
              <a:rPr lang="ro-RO" smtClean="0"/>
              <a:t>‹#›</a:t>
            </a:fld>
            <a:endParaRPr lang="ro-RO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6447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0BB0-0F5F-481B-9837-336E921465E8}" type="datetimeFigureOut">
              <a:rPr lang="ro-RO" smtClean="0"/>
              <a:t>03.11.2022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8EB0-F565-4582-8FA9-00C9FCBC3DE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20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0BB0-0F5F-481B-9837-336E921465E8}" type="datetimeFigureOut">
              <a:rPr lang="ro-RO" smtClean="0"/>
              <a:t>03.11.2022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8EB0-F565-4582-8FA9-00C9FCBC3DE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67182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0BB0-0F5F-481B-9837-336E921465E8}" type="datetimeFigureOut">
              <a:rPr lang="ro-RO" smtClean="0"/>
              <a:t>03.11.2022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8EB0-F565-4582-8FA9-00C9FCBC3DE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00953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0BB0-0F5F-481B-9837-336E921465E8}" type="datetimeFigureOut">
              <a:rPr lang="ro-RO" smtClean="0"/>
              <a:t>03.11.2022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8EB0-F565-4582-8FA9-00C9FCBC3DE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6258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0BB0-0F5F-481B-9837-336E921465E8}" type="datetimeFigureOut">
              <a:rPr lang="ro-RO" smtClean="0"/>
              <a:t>03.11.2022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8EB0-F565-4582-8FA9-00C9FCBC3DE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8404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0BB0-0F5F-481B-9837-336E921465E8}" type="datetimeFigureOut">
              <a:rPr lang="ro-RO" smtClean="0"/>
              <a:t>03.11.2022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8EB0-F565-4582-8FA9-00C9FCBC3DE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0271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0BB0-0F5F-481B-9837-336E921465E8}" type="datetimeFigureOut">
              <a:rPr lang="ro-RO" smtClean="0"/>
              <a:t>03.11.2022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8EB0-F565-4582-8FA9-00C9FCBC3DE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9928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0BB0-0F5F-481B-9837-336E921465E8}" type="datetimeFigureOut">
              <a:rPr lang="ro-RO" smtClean="0"/>
              <a:t>03.11.2022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8EB0-F565-4582-8FA9-00C9FCBC3DE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7214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0BB0-0F5F-481B-9837-336E921465E8}" type="datetimeFigureOut">
              <a:rPr lang="ro-RO" smtClean="0"/>
              <a:t>03.11.2022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8EB0-F565-4582-8FA9-00C9FCBC3DE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7338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0BB0-0F5F-481B-9837-336E921465E8}" type="datetimeFigureOut">
              <a:rPr lang="ro-RO" smtClean="0"/>
              <a:t>03.11.2022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8EB0-F565-4582-8FA9-00C9FCBC3DE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1337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0BB0-0F5F-481B-9837-336E921465E8}" type="datetimeFigureOut">
              <a:rPr lang="ro-RO" smtClean="0"/>
              <a:t>03.11.2022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8EB0-F565-4582-8FA9-00C9FCBC3DE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6999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10BB0-0F5F-481B-9837-336E921465E8}" type="datetimeFigureOut">
              <a:rPr lang="ro-RO" smtClean="0"/>
              <a:t>03.11.2022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1FA8EB0-F565-4582-8FA9-00C9FCBC3DE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2103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8E157D-A5E9-15A3-9BF9-4BF051EC1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5777" y="895039"/>
            <a:ext cx="3989294" cy="737969"/>
          </a:xfrm>
        </p:spPr>
        <p:txBody>
          <a:bodyPr/>
          <a:lstStyle/>
          <a:p>
            <a:r>
              <a:rPr lang="ro-RO" sz="3200" dirty="0"/>
              <a:t>A 153D megyei útról</a:t>
            </a:r>
            <a:br>
              <a:rPr lang="ro-RO" sz="1050" dirty="0"/>
            </a:br>
            <a:endParaRPr lang="ro-RO" sz="3200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7E2A4A4-EB6B-DD9B-D009-0C2E7C2972FA}"/>
              </a:ext>
            </a:extLst>
          </p:cNvPr>
          <p:cNvSpPr txBox="1"/>
          <p:nvPr/>
        </p:nvSpPr>
        <p:spPr>
          <a:xfrm>
            <a:off x="1281953" y="1264024"/>
            <a:ext cx="7306236" cy="461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dirty="0"/>
              <a:t>A beruházás 3,5 kilométeres szakaszt érintett Gyergyóremetétől az Integrált Hulladékgazdálkodási Központ lerakójához.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dirty="0"/>
              <a:t>A beruházás értéke közel 10 millió lej.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dirty="0"/>
              <a:t>Az aszfaltozáson túl fedett sáncok épültek, elektromos vezetékeket volt szükséges elköltöztetni.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dirty="0"/>
              <a:t>Gyergyóremetén 50 méter támfal épült, valamint 22 átereszt építettek be az úttfelület teljes hosszán és 1,7 méteren betonsánc épült.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dirty="0"/>
              <a:t>Ugyanakkor 4 hidat is sikerült feljavítani.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dirty="0"/>
              <a:t>825 méteren térkővel kirakott járda is készült és 960 méteren szalagkorlátot is felszereltek.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DA40F-7E4B-9254-9518-D0CC31F68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01" y="5385133"/>
            <a:ext cx="1472867" cy="147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50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D5F06A-8FD0-3CC8-9131-5F8E13EE2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3200" dirty="0"/>
              <a:t>Drumul județean 153D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7943030-F474-519A-13B7-FAAB45946C99}"/>
              </a:ext>
            </a:extLst>
          </p:cNvPr>
          <p:cNvSpPr txBox="1"/>
          <p:nvPr/>
        </p:nvSpPr>
        <p:spPr>
          <a:xfrm>
            <a:off x="860612" y="1270000"/>
            <a:ext cx="8023412" cy="5027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dirty="0"/>
              <a:t>Investiția  cuprinde un tronson de 3,5 km  de la Remetea către Centrul de Management Integrat al Deșeurilor.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dirty="0"/>
              <a:t>Valoarea investiției este de aproximativ 10 milioane lei.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dirty="0"/>
              <a:t>Pe lângă asfaltare au fost realizate șanțuri betonate și rigole carosabile, fiind necesară mutarea fibrelor electrice care  intersectau fundațiile proiectate.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dirty="0"/>
              <a:t>De-a lungul drumului județean a fost construit un zid de sprijin de 50 de metri, au fost instalate 22 de canale de scurgere și un terasament de beton pe o lungime de 1,7 metri.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dirty="0"/>
              <a:t>În același timp, au fost modernizate 4 poduri, au fost asfaltați 825 de metri de trotuar și au fost instalați 960 de metri de parapeți de protecție.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583166-CBDC-32DE-A4A7-4924971CA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2" y="5588000"/>
            <a:ext cx="1519600" cy="15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7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36E06F55-18CA-6199-AE16-5A2E790DB2BE}"/>
              </a:ext>
            </a:extLst>
          </p:cNvPr>
          <p:cNvSpPr txBox="1"/>
          <p:nvPr/>
        </p:nvSpPr>
        <p:spPr>
          <a:xfrm flipH="1">
            <a:off x="3630708" y="245909"/>
            <a:ext cx="3935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Hogyan kezdődött a változás/</a:t>
            </a:r>
            <a:r>
              <a:rPr lang="ro-RO" dirty="0"/>
              <a:t>Începutul schimbării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23E63B1E-8436-FDCF-6660-1F12C21BF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44" y="978727"/>
            <a:ext cx="4303779" cy="3227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28281D94-2153-CB4A-97C3-FB7CB82C8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08" y="4027268"/>
            <a:ext cx="4850237" cy="2728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DF3F76-FD13-8769-C301-B60540E35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44" y="-702734"/>
            <a:ext cx="2251800" cy="22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11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3463A441-1F0F-2BFC-EEA1-5B572F571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39" y="2463052"/>
            <a:ext cx="4365813" cy="327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B659E98-D616-76C6-B46D-17757638E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7" y="1280800"/>
            <a:ext cx="2841811" cy="5054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F3718FF5-0AE8-ABF3-5F36-CF24DD68F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72" y="1280800"/>
            <a:ext cx="2393016" cy="492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7F25CDE6-B226-DF78-129C-9BDF52A9BDBE}"/>
              </a:ext>
            </a:extLst>
          </p:cNvPr>
          <p:cNvSpPr txBox="1"/>
          <p:nvPr/>
        </p:nvSpPr>
        <p:spPr>
          <a:xfrm>
            <a:off x="3756211" y="1350557"/>
            <a:ext cx="324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Hogyan folytatódott/</a:t>
            </a:r>
            <a:r>
              <a:rPr lang="hu-HU" dirty="0" err="1"/>
              <a:t>Continuarea</a:t>
            </a:r>
            <a:endParaRPr lang="ro-RO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E30F3-43D1-18FD-4F88-D88E4891A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56" y="-603267"/>
            <a:ext cx="2251800" cy="22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24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0294CE7-7041-E2B2-3BD5-7479A744F326}"/>
              </a:ext>
            </a:extLst>
          </p:cNvPr>
          <p:cNvSpPr txBox="1"/>
          <p:nvPr/>
        </p:nvSpPr>
        <p:spPr>
          <a:xfrm>
            <a:off x="3131063" y="1391466"/>
            <a:ext cx="3682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Jelenlegi állapot/</a:t>
            </a:r>
            <a:r>
              <a:rPr lang="hu-HU" dirty="0" err="1"/>
              <a:t>Situația</a:t>
            </a:r>
            <a:r>
              <a:rPr lang="hu-HU" dirty="0"/>
              <a:t> </a:t>
            </a:r>
            <a:r>
              <a:rPr lang="hu-HU" dirty="0" err="1"/>
              <a:t>actuală</a:t>
            </a:r>
            <a:endParaRPr lang="ro-RO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24B4EBEA-92E2-EBB5-968A-7A082FEF6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515" y="2110627"/>
            <a:ext cx="5889812" cy="3313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B39593D-FE19-C360-1FDC-712AC3E4E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9911" y="2542352"/>
            <a:ext cx="5807975" cy="2823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DB835ED-6738-B70C-39A9-7AE4177BF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1266" y="2533964"/>
            <a:ext cx="5807975" cy="2823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8DB1BB-CA80-2E98-93DD-C8AB36CD5A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0" y="5561033"/>
            <a:ext cx="1472867" cy="1472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264762-6366-D584-45FD-D8C933BC4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7" y="-491002"/>
            <a:ext cx="2251800" cy="22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00797"/>
      </p:ext>
    </p:extLst>
  </p:cSld>
  <p:clrMapOvr>
    <a:masterClrMapping/>
  </p:clrMapOvr>
</p:sld>
</file>

<file path=ppt/theme/theme1.xml><?xml version="1.0" encoding="utf-8"?>
<a:theme xmlns:a="http://schemas.openxmlformats.org/drawingml/2006/main" name="Dimenzió">
  <a:themeElements>
    <a:clrScheme name="Dimenzió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Dimenzió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menzió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103</TotalTime>
  <Words>215</Words>
  <Application>Microsoft Office PowerPoint</Application>
  <PresentationFormat>Widescreen</PresentationFormat>
  <Paragraphs>16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Dimenzió</vt:lpstr>
      <vt:lpstr>A 153D megyei útról </vt:lpstr>
      <vt:lpstr>Drumul județean 153D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DJ 135D Megyei útszakasz</dc:title>
  <dc:creator>adinagyhagymas@gmail.com</dc:creator>
  <cp:lastModifiedBy>Tanko Attila</cp:lastModifiedBy>
  <cp:revision>10</cp:revision>
  <dcterms:created xsi:type="dcterms:W3CDTF">2022-11-03T10:53:48Z</dcterms:created>
  <dcterms:modified xsi:type="dcterms:W3CDTF">2022-11-03T13:40:27Z</dcterms:modified>
</cp:coreProperties>
</file>